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3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84D67-0799-4C01-8D71-D521844B48B9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DDEF7-60D8-4E9D-AABF-3716ADC46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DDEF7-60D8-4E9D-AABF-3716ADC46E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4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DDEF7-60D8-4E9D-AABF-3716ADC46E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7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5392-1BBD-4FAC-9C64-DC781D2DE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7339B-047F-4AC8-AC8E-C696F9B34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9EF5-38BA-444D-92FD-F1E4C3A64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C39DC-34B9-442E-B8C6-0C2C0B32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4CF08-1E1F-4FFD-9AB3-2FEFBED0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C9F2-B6B0-4E47-91AF-1D55A6D4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8D263-CD1D-4C16-8BB8-D38B792AF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41AF-85E4-4293-BBF9-B7617AF61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C33DD-3C0A-4FB0-9E57-0C35DAB6D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A9434-8C9E-432E-992D-86CD41BC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5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E59D5B-D99F-418E-85A0-231FAE2A0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A8A35-7446-46FE-BEAD-8C232513D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A81ED-1ABF-4CA3-82B0-C05D1A05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60255-35D0-4F68-B8F9-1B3189979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2DEA0-090D-4F72-A84A-C24AA90C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18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0ED8-CDF8-464D-BBE7-E3776FE3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B4A73-78F5-4E51-9358-B18A21538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0C774-F9AB-4001-88A5-F7BE0EB2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7EEA8-F25A-4621-BEFE-6BC97096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BFD86-73B9-4B78-9076-1FF73248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364EF-0051-4241-A6D7-EC8D7C94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B2868-04A2-4DF3-B918-851A86DE3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11524-04B3-406E-A0A6-8CC527DD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57114-6E2E-487C-839F-2F53A7C0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B3340-E4A3-4F08-BE7C-5E86A143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5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1D6B-873E-4044-800A-0DCB0C7EB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04AC-FCC4-4B4B-8C2A-B4A4E6935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BA362-6AEA-4BE9-8E93-AF338A243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FD033-393E-43CF-9816-7BBA72192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CF1EA-8FDA-499B-864A-E6732199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A1998-EE92-439B-9F15-BEA93E5B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6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C506-CEFB-4DAD-A685-9EB902F6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41855-1F55-4095-90DC-6683EC6CF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99F56-5DAD-4594-BC80-4DB94A053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BDBBB-1BFF-4F17-8DD2-FEBA1AA9E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F1D23-DB25-48A1-9E12-95ABE2BB1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22DA70-56BA-44E5-BF81-9A348B189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6DF77-0DFB-42FA-8E9D-6E6683AE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4F41B2-AFC8-472C-B2B7-197186FE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7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77F1-29A6-41EF-8ED1-0FBBEF1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3C6DD-4835-4E7B-A501-4A502744A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C2A20-6B5D-4FDE-AF55-5465860F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90733-4D9B-4601-9A98-0039BF6F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7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C6CD5-DAF9-41F7-B103-A06136EE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18BC2-7B9B-4CB4-B266-62818349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0B66-E3EE-4F1D-ADA1-D20CDC7C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9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46AB-053C-4B0F-86AE-949A05B9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CB67-4531-48C1-A3B7-36854A1A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789A9-1C64-415F-97DB-77123B923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F4908-8C92-4BAE-816F-DC014555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9CD75-37E1-4F3B-888A-C2F6968B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B1135-C147-41D3-A167-CE240E3A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12B8-E2A4-4854-A5FF-E31EA9D6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736C02-80AC-41E2-9245-A107329AE6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CF78A-DDA5-44FC-8CB4-170FD6549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AA602-732B-40FC-AD80-B20D5FFE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2E9C7-AC29-4F05-A23A-69BCDA1A0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C4720-4EC0-469B-94E6-A7DB92B7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12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BB2297-0E5F-41A3-BFC3-2EECB692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5DABA-AE73-400C-87A3-B2C61374E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E4599-47DF-47B4-8FBF-2B2F14837B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A4840-439F-411B-B598-D6D6EEE34D31}" type="datetimeFigureOut">
              <a:rPr lang="en-US" smtClean="0"/>
              <a:t>26-Sep-21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FE36F-CB32-4AD1-9938-71D117483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9CA25-CA2A-4A5B-A53E-A9F0EA83D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759F6-A6BA-470F-8850-EBFA9F41C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007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26B7-1830-4A23-929E-BCE7462B4A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BDM 1024 - Data Technology Solutions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Assignment: Lab 1d -MapReduce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14CEF-52EB-4183-A3DD-3B68A099E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10668000" cy="268679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 </a:t>
            </a:r>
          </a:p>
          <a:p>
            <a:pPr marL="457200" indent="-457200" algn="just"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Bibek Shah Shankhar</a:t>
            </a:r>
          </a:p>
          <a:p>
            <a:pPr marL="457200" indent="-457200" algn="just"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Anirudh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Siddula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Kirandeep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Kaur</a:t>
            </a:r>
          </a:p>
          <a:p>
            <a:pPr marL="457200" indent="-457200" algn="just">
              <a:buAutoNum type="arabicPeriod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Kamaldeep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kaur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Dhami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Davinderjit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287294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9)">
            <a:extLst>
              <a:ext uri="{FF2B5EF4-FFF2-40B4-BE49-F238E27FC236}">
                <a16:creationId xmlns:a16="http://schemas.microsoft.com/office/drawing/2014/main" id="{01C11C8F-68E3-4BAD-B9D7-A25B1F06D0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5691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F724FF2-C7C6-44BE-BFA0-64DEA114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8" y="5887037"/>
            <a:ext cx="10515600" cy="1117446"/>
          </a:xfrm>
        </p:spPr>
        <p:txBody>
          <a:bodyPr>
            <a:normAutofit/>
          </a:bodyPr>
          <a:lstStyle/>
          <a:p>
            <a:r>
              <a:rPr lang="en-US" sz="3400" dirty="0"/>
              <a:t>Listing files from </a:t>
            </a:r>
            <a:r>
              <a:rPr lang="en-US" sz="3400" dirty="0" err="1"/>
              <a:t>Hdfs</a:t>
            </a:r>
            <a:r>
              <a:rPr lang="en-US" sz="3400" dirty="0"/>
              <a:t> and From </a:t>
            </a:r>
            <a:r>
              <a:rPr lang="en-US" sz="3400" dirty="0" err="1"/>
              <a:t>TestData</a:t>
            </a:r>
            <a:r>
              <a:rPr lang="en-US" sz="3400" dirty="0"/>
              <a:t> Directory Which includes our Project Files.</a:t>
            </a:r>
          </a:p>
        </p:txBody>
      </p:sp>
    </p:spTree>
    <p:extLst>
      <p:ext uri="{BB962C8B-B14F-4D97-AF65-F5344CB8AC3E}">
        <p14:creationId xmlns:p14="http://schemas.microsoft.com/office/powerpoint/2010/main" val="267787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0)">
            <a:extLst>
              <a:ext uri="{FF2B5EF4-FFF2-40B4-BE49-F238E27FC236}">
                <a16:creationId xmlns:a16="http://schemas.microsoft.com/office/drawing/2014/main" id="{1D963874-8E41-41A6-8C2B-74B7F3C854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036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F30E09-4B42-4B62-99F8-2BA0CE46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29" y="5771626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/>
              <a:t>We run the Jar file Which Contains The </a:t>
            </a:r>
            <a:r>
              <a:rPr lang="en-US" sz="2500" dirty="0" err="1"/>
              <a:t>mapreduce</a:t>
            </a:r>
            <a:r>
              <a:rPr lang="en-US" sz="2500" dirty="0"/>
              <a:t> code using Hadoop to execute SalesJan2009.csv and Trying to store Results in </a:t>
            </a:r>
            <a:r>
              <a:rPr lang="en-US" sz="2500" dirty="0" err="1"/>
              <a:t>TestData</a:t>
            </a:r>
            <a:r>
              <a:rPr lang="en-US" sz="2500" dirty="0"/>
              <a:t>/</a:t>
            </a:r>
            <a:r>
              <a:rPr lang="en-US" sz="2500" dirty="0" err="1"/>
              <a:t>mp_output</a:t>
            </a:r>
            <a:r>
              <a:rPr lang="en-US" sz="2500" dirty="0"/>
              <a:t> Directory.</a:t>
            </a:r>
          </a:p>
        </p:txBody>
      </p:sp>
    </p:spTree>
    <p:extLst>
      <p:ext uri="{BB962C8B-B14F-4D97-AF65-F5344CB8AC3E}">
        <p14:creationId xmlns:p14="http://schemas.microsoft.com/office/powerpoint/2010/main" val="274384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1)">
            <a:extLst>
              <a:ext uri="{FF2B5EF4-FFF2-40B4-BE49-F238E27FC236}">
                <a16:creationId xmlns:a16="http://schemas.microsoft.com/office/drawing/2014/main" id="{88554411-0017-4115-B2EE-FE21A5F6FE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4803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3BEA28B-6DFD-4CBC-B9E9-0A05FD6A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5744993"/>
            <a:ext cx="10515600" cy="1325563"/>
          </a:xfrm>
        </p:spPr>
        <p:txBody>
          <a:bodyPr>
            <a:normAutofit/>
          </a:bodyPr>
          <a:lstStyle/>
          <a:p>
            <a:r>
              <a:rPr lang="en-US" sz="3300" dirty="0"/>
              <a:t>Our map-reduce Code is running and executed </a:t>
            </a:r>
            <a:r>
              <a:rPr lang="en-US" sz="3300" dirty="0" err="1"/>
              <a:t>Sucessfully</a:t>
            </a:r>
            <a:r>
              <a:rPr lang="en-US" sz="3300" dirty="0"/>
              <a:t> 100%.</a:t>
            </a:r>
          </a:p>
        </p:txBody>
      </p:sp>
    </p:spTree>
    <p:extLst>
      <p:ext uri="{BB962C8B-B14F-4D97-AF65-F5344CB8AC3E}">
        <p14:creationId xmlns:p14="http://schemas.microsoft.com/office/powerpoint/2010/main" val="330553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2)">
            <a:extLst>
              <a:ext uri="{FF2B5EF4-FFF2-40B4-BE49-F238E27FC236}">
                <a16:creationId xmlns:a16="http://schemas.microsoft.com/office/drawing/2014/main" id="{AEBBC8DD-918B-40DE-8973-3DC081F008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2140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AE13B9-EFD6-435A-9B3E-2F8A0F17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68" y="5744993"/>
            <a:ext cx="10515600" cy="1325563"/>
          </a:xfrm>
        </p:spPr>
        <p:txBody>
          <a:bodyPr/>
          <a:lstStyle/>
          <a:p>
            <a:r>
              <a:rPr lang="en-US" dirty="0"/>
              <a:t>We Have 49 Counters.</a:t>
            </a:r>
          </a:p>
        </p:txBody>
      </p:sp>
    </p:spTree>
    <p:extLst>
      <p:ext uri="{BB962C8B-B14F-4D97-AF65-F5344CB8AC3E}">
        <p14:creationId xmlns:p14="http://schemas.microsoft.com/office/powerpoint/2010/main" val="25121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3)">
            <a:extLst>
              <a:ext uri="{FF2B5EF4-FFF2-40B4-BE49-F238E27FC236}">
                <a16:creationId xmlns:a16="http://schemas.microsoft.com/office/drawing/2014/main" id="{BACEA519-AF2C-4A55-984F-A818521E0B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75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4)">
            <a:extLst>
              <a:ext uri="{FF2B5EF4-FFF2-40B4-BE49-F238E27FC236}">
                <a16:creationId xmlns:a16="http://schemas.microsoft.com/office/drawing/2014/main" id="{F0A4E580-E7C3-44AA-B488-BC9233B3CC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314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21349A-3195-46BB-9DBA-85FE20C0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95" y="573611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Code Executed </a:t>
            </a:r>
            <a:r>
              <a:rPr lang="en-US" sz="3200" dirty="0" err="1"/>
              <a:t>Sucessfully</a:t>
            </a:r>
            <a:r>
              <a:rPr lang="en-US" sz="3200" dirty="0"/>
              <a:t> and our result is stored in /</a:t>
            </a:r>
            <a:r>
              <a:rPr lang="en-US" sz="3200" dirty="0" err="1"/>
              <a:t>TestData</a:t>
            </a:r>
            <a:r>
              <a:rPr lang="en-US" sz="3200" dirty="0"/>
              <a:t>/</a:t>
            </a:r>
            <a:r>
              <a:rPr lang="en-US" sz="3200" dirty="0" err="1"/>
              <a:t>mp_output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546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65)">
            <a:extLst>
              <a:ext uri="{FF2B5EF4-FFF2-40B4-BE49-F238E27FC236}">
                <a16:creationId xmlns:a16="http://schemas.microsoft.com/office/drawing/2014/main" id="{9AB2F3E6-65A9-4851-A2B0-1C8D7314CA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9477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CB6F86-5D1C-4437-981A-79D510A9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64" y="568284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We can see we have a result and Analysis of our </a:t>
            </a:r>
            <a:r>
              <a:rPr lang="en-US" sz="3600" dirty="0" err="1"/>
              <a:t>mapreduce</a:t>
            </a:r>
            <a:r>
              <a:rPr lang="en-US" sz="3600" dirty="0"/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val="268259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1)">
            <a:extLst>
              <a:ext uri="{FF2B5EF4-FFF2-40B4-BE49-F238E27FC236}">
                <a16:creationId xmlns:a16="http://schemas.microsoft.com/office/drawing/2014/main" id="{82ED17D3-9686-4212-B289-76913806D1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279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4116010-DCBE-4BF9-B0ED-F44C6304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50" y="5691727"/>
            <a:ext cx="10515600" cy="1325563"/>
          </a:xfrm>
        </p:spPr>
        <p:txBody>
          <a:bodyPr/>
          <a:lstStyle/>
          <a:p>
            <a:r>
              <a:rPr lang="en-US" dirty="0"/>
              <a:t>Login To Putty and Checking Ip address.</a:t>
            </a:r>
          </a:p>
        </p:txBody>
      </p:sp>
    </p:spTree>
    <p:extLst>
      <p:ext uri="{BB962C8B-B14F-4D97-AF65-F5344CB8AC3E}">
        <p14:creationId xmlns:p14="http://schemas.microsoft.com/office/powerpoint/2010/main" val="216759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2)">
            <a:extLst>
              <a:ext uri="{FF2B5EF4-FFF2-40B4-BE49-F238E27FC236}">
                <a16:creationId xmlns:a16="http://schemas.microsoft.com/office/drawing/2014/main" id="{4E2FF828-89F2-463F-8F88-8DB8CFFD2D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91053" cy="56817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7812B5F-1E1F-4216-A035-516F060B8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74" y="5681710"/>
            <a:ext cx="10515600" cy="1325563"/>
          </a:xfrm>
        </p:spPr>
        <p:txBody>
          <a:bodyPr/>
          <a:lstStyle/>
          <a:p>
            <a:r>
              <a:rPr lang="en-US" dirty="0"/>
              <a:t>Stopping Unused Services From Dashboard.</a:t>
            </a:r>
          </a:p>
        </p:txBody>
      </p:sp>
    </p:spTree>
    <p:extLst>
      <p:ext uri="{BB962C8B-B14F-4D97-AF65-F5344CB8AC3E}">
        <p14:creationId xmlns:p14="http://schemas.microsoft.com/office/powerpoint/2010/main" val="379825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3)">
            <a:extLst>
              <a:ext uri="{FF2B5EF4-FFF2-40B4-BE49-F238E27FC236}">
                <a16:creationId xmlns:a16="http://schemas.microsoft.com/office/drawing/2014/main" id="{3930C0AD-19A7-48DF-8756-985CAB361F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391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6478FC-298F-4628-9131-D5D87617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992" y="5762748"/>
            <a:ext cx="10515600" cy="1325563"/>
          </a:xfrm>
        </p:spPr>
        <p:txBody>
          <a:bodyPr>
            <a:normAutofit/>
          </a:bodyPr>
          <a:lstStyle/>
          <a:p>
            <a:r>
              <a:rPr lang="en-US" sz="3700" dirty="0"/>
              <a:t>Transferring Local File From System To </a:t>
            </a:r>
            <a:r>
              <a:rPr lang="en-US" sz="3700" dirty="0" err="1"/>
              <a:t>Hdfs</a:t>
            </a:r>
            <a:r>
              <a:rPr lang="en-US" sz="3700" dirty="0"/>
              <a:t> Directory Through WinSCP.</a:t>
            </a:r>
          </a:p>
        </p:txBody>
      </p:sp>
    </p:spTree>
    <p:extLst>
      <p:ext uri="{BB962C8B-B14F-4D97-AF65-F5344CB8AC3E}">
        <p14:creationId xmlns:p14="http://schemas.microsoft.com/office/powerpoint/2010/main" val="118162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4)">
            <a:extLst>
              <a:ext uri="{FF2B5EF4-FFF2-40B4-BE49-F238E27FC236}">
                <a16:creationId xmlns:a16="http://schemas.microsoft.com/office/drawing/2014/main" id="{9FA8F414-E1A1-4350-B6AF-A8DB470995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936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6307561-20C3-44B2-B26F-E5981C2E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61" y="5709482"/>
            <a:ext cx="10515600" cy="1325563"/>
          </a:xfrm>
        </p:spPr>
        <p:txBody>
          <a:bodyPr/>
          <a:lstStyle/>
          <a:p>
            <a:r>
              <a:rPr lang="en-US" dirty="0"/>
              <a:t>Checking Transferred File from Putty Commands.</a:t>
            </a:r>
          </a:p>
        </p:txBody>
      </p:sp>
    </p:spTree>
    <p:extLst>
      <p:ext uri="{BB962C8B-B14F-4D97-AF65-F5344CB8AC3E}">
        <p14:creationId xmlns:p14="http://schemas.microsoft.com/office/powerpoint/2010/main" val="3633918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5)">
            <a:extLst>
              <a:ext uri="{FF2B5EF4-FFF2-40B4-BE49-F238E27FC236}">
                <a16:creationId xmlns:a16="http://schemas.microsoft.com/office/drawing/2014/main" id="{F6CD8131-6711-4A9D-92CD-0C0F241F25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657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1C8ABDD-726A-41E2-9F6E-6799375D2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49" y="5709483"/>
            <a:ext cx="10515600" cy="1325563"/>
          </a:xfrm>
        </p:spPr>
        <p:txBody>
          <a:bodyPr/>
          <a:lstStyle/>
          <a:p>
            <a:r>
              <a:rPr lang="en-US" dirty="0"/>
              <a:t>Listing Files in The Directories.</a:t>
            </a:r>
          </a:p>
        </p:txBody>
      </p:sp>
    </p:spTree>
    <p:extLst>
      <p:ext uri="{BB962C8B-B14F-4D97-AF65-F5344CB8AC3E}">
        <p14:creationId xmlns:p14="http://schemas.microsoft.com/office/powerpoint/2010/main" val="133668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6)">
            <a:extLst>
              <a:ext uri="{FF2B5EF4-FFF2-40B4-BE49-F238E27FC236}">
                <a16:creationId xmlns:a16="http://schemas.microsoft.com/office/drawing/2014/main" id="{3AEDA413-8807-4661-B086-DDEB58EE9D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35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D5A8C0F-4048-4442-BC14-BA8964CFC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2749"/>
            <a:ext cx="10515600" cy="1325563"/>
          </a:xfrm>
        </p:spPr>
        <p:txBody>
          <a:bodyPr/>
          <a:lstStyle/>
          <a:p>
            <a:r>
              <a:rPr lang="en-US" dirty="0"/>
              <a:t>Logging in as </a:t>
            </a:r>
            <a:r>
              <a:rPr lang="en-US" dirty="0" err="1"/>
              <a:t>hdfs</a:t>
            </a:r>
            <a:r>
              <a:rPr lang="en-US"/>
              <a:t> 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9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7)">
            <a:extLst>
              <a:ext uri="{FF2B5EF4-FFF2-40B4-BE49-F238E27FC236}">
                <a16:creationId xmlns:a16="http://schemas.microsoft.com/office/drawing/2014/main" id="{8D9F817B-3A62-4198-8085-9CB01BE9C3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5926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9F70190-2AC3-471B-AEFD-756CB3E6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06" y="58592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700" dirty="0"/>
              <a:t>Copying Files from Local System to HDFS and Listing.</a:t>
            </a:r>
          </a:p>
        </p:txBody>
      </p:sp>
    </p:spTree>
    <p:extLst>
      <p:ext uri="{BB962C8B-B14F-4D97-AF65-F5344CB8AC3E}">
        <p14:creationId xmlns:p14="http://schemas.microsoft.com/office/powerpoint/2010/main" val="359345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8)">
            <a:extLst>
              <a:ext uri="{FF2B5EF4-FFF2-40B4-BE49-F238E27FC236}">
                <a16:creationId xmlns:a16="http://schemas.microsoft.com/office/drawing/2014/main" id="{530C45C3-8801-4BB6-A170-CACA1FD45F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924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8D9FEA1-F7B5-44AD-A671-90868D8D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82" y="5718360"/>
            <a:ext cx="10515600" cy="1325563"/>
          </a:xfrm>
        </p:spPr>
        <p:txBody>
          <a:bodyPr/>
          <a:lstStyle/>
          <a:p>
            <a:r>
              <a:rPr lang="en-US" dirty="0"/>
              <a:t>Listing the Copied Files.</a:t>
            </a:r>
          </a:p>
        </p:txBody>
      </p:sp>
    </p:spTree>
    <p:extLst>
      <p:ext uri="{BB962C8B-B14F-4D97-AF65-F5344CB8AC3E}">
        <p14:creationId xmlns:p14="http://schemas.microsoft.com/office/powerpoint/2010/main" val="3462548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181</Words>
  <Application>Microsoft Office PowerPoint</Application>
  <PresentationFormat>Widescreen</PresentationFormat>
  <Paragraphs>23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Group E  BDM 1024 - Data Technology Solutions Assignment: Lab 1d -MapReduce </vt:lpstr>
      <vt:lpstr>Login To Putty and Checking Ip address.</vt:lpstr>
      <vt:lpstr>Stopping Unused Services From Dashboard.</vt:lpstr>
      <vt:lpstr>Transferring Local File From System To Hdfs Directory Through WinSCP.</vt:lpstr>
      <vt:lpstr>Checking Transferred File from Putty Commands.</vt:lpstr>
      <vt:lpstr>Listing Files in The Directories.</vt:lpstr>
      <vt:lpstr>Logging in as hdfs user.</vt:lpstr>
      <vt:lpstr>Copying Files from Local System to HDFS and Listing.</vt:lpstr>
      <vt:lpstr>Listing the Copied Files.</vt:lpstr>
      <vt:lpstr>Listing files from Hdfs and From TestData Directory Which includes our Project Files.</vt:lpstr>
      <vt:lpstr>We run the Jar file Which Contains The mapreduce code using Hadoop to execute SalesJan2009.csv and Trying to store Results in TestData/mp_output Directory.</vt:lpstr>
      <vt:lpstr>Our map-reduce Code is running and executed Sucessfully 100%.</vt:lpstr>
      <vt:lpstr>We Have 49 Counters.</vt:lpstr>
      <vt:lpstr>PowerPoint Presentation</vt:lpstr>
      <vt:lpstr>Code Executed Sucessfully and our result is stored in /TestData/mp_output</vt:lpstr>
      <vt:lpstr>We can see we have a result and Analysis of our mapreduce code.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E  BDM 1024 - Data Technology Solutions Assignment: Lab 1d -MapReduce</dc:title>
  <dc:creator>Bibek Shah Shankhar</dc:creator>
  <cp:lastModifiedBy>Bibek Shah Shankhar</cp:lastModifiedBy>
  <cp:revision>2</cp:revision>
  <dcterms:created xsi:type="dcterms:W3CDTF">2021-09-25T08:38:45Z</dcterms:created>
  <dcterms:modified xsi:type="dcterms:W3CDTF">2021-09-26T11:40:25Z</dcterms:modified>
</cp:coreProperties>
</file>